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5" r:id="rId20"/>
    <p:sldId id="274" r:id="rId21"/>
    <p:sldId id="275" r:id="rId22"/>
    <p:sldId id="276" r:id="rId23"/>
    <p:sldId id="278" r:id="rId24"/>
    <p:sldId id="277" r:id="rId25"/>
    <p:sldId id="279" r:id="rId26"/>
    <p:sldId id="284" r:id="rId27"/>
    <p:sldId id="280" r:id="rId28"/>
    <p:sldId id="281" r:id="rId29"/>
    <p:sldId id="282" r:id="rId30"/>
    <p:sldId id="283" r:id="rId31"/>
    <p:sldId id="286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320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A99CC-7380-4DC5-AC50-8E4D6D92DF01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5CE66D-8A95-4EAD-A038-EB76FDFE3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097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CE66D-8A95-4EAD-A038-EB76FDFE3C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016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1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13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57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833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742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06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6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890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92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59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09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31DB6A-998F-46C1-94EE-2876D5C9D599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515DE-1C97-4FB3-86DC-7BA3C5231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3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tryit.asp?filename=tryjquery_fadeout" TargetMode="External"/><Relationship Id="rId2" Type="http://schemas.openxmlformats.org/officeDocument/2006/relationships/hyperlink" Target="https://www.w3schools.com/jquery/tryit.asp?filename=tryjquery_fadei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schools.com/jquery/tryit.asp?filename=tryjquery_fadeto" TargetMode="External"/><Relationship Id="rId4" Type="http://schemas.openxmlformats.org/officeDocument/2006/relationships/hyperlink" Target="https://www.w3schools.com/jquery/tryit.asp?filename=tryjquery_fadetoggle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tryit.asp?filename=tryjquery_slide_up" TargetMode="External"/><Relationship Id="rId2" Type="http://schemas.openxmlformats.org/officeDocument/2006/relationships/hyperlink" Target="https://www.w3schools.com/jquery/tryit.asp?filename=tryjquery_slide_dow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3schools.com/jquery/tryit.asp?filename=tryjquery_slide_toggle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j</a:t>
            </a:r>
            <a:r>
              <a:rPr lang="en-US" dirty="0" err="1" smtClean="0"/>
              <a:t>Query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71" y="10886"/>
            <a:ext cx="9165771" cy="6847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075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274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819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71" y="0"/>
            <a:ext cx="916577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519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745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135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44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068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1949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19400"/>
            <a:ext cx="8229600" cy="1143000"/>
          </a:xfrm>
        </p:spPr>
        <p:txBody>
          <a:bodyPr/>
          <a:lstStyle/>
          <a:p>
            <a:r>
              <a:rPr lang="en-US" dirty="0" err="1" smtClean="0"/>
              <a:t>JQuery</a:t>
            </a:r>
            <a:r>
              <a:rPr lang="en-US" dirty="0" smtClean="0"/>
              <a:t>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43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937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Hide/Show Example</a:t>
            </a:r>
            <a:endParaRPr lang="en-US" dirty="0"/>
          </a:p>
        </p:txBody>
      </p:sp>
      <p:pic>
        <p:nvPicPr>
          <p:cNvPr id="1843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95400"/>
            <a:ext cx="7038975" cy="423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909888"/>
            <a:ext cx="3286125" cy="10382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45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Toggle Example</a:t>
            </a:r>
            <a:endParaRPr lang="en-US" dirty="0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52600"/>
            <a:ext cx="7134225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2819400"/>
            <a:ext cx="3228975" cy="11906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63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jQuery</a:t>
            </a:r>
            <a:r>
              <a:rPr lang="en-US" dirty="0" smtClean="0"/>
              <a:t> Fading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With </a:t>
            </a:r>
            <a:r>
              <a:rPr lang="en-US" dirty="0" err="1"/>
              <a:t>jQuery</a:t>
            </a:r>
            <a:r>
              <a:rPr lang="en-US" dirty="0"/>
              <a:t> you can fade elements in and out of visibility.</a:t>
            </a:r>
          </a:p>
          <a:p>
            <a:r>
              <a:rPr lang="en-US" dirty="0"/>
              <a:t>Click to fade in/out </a:t>
            </a:r>
            <a:r>
              <a:rPr lang="en-US" dirty="0" smtClean="0"/>
              <a:t>panel</a:t>
            </a:r>
          </a:p>
          <a:p>
            <a:endParaRPr lang="en-US" dirty="0"/>
          </a:p>
          <a:p>
            <a:r>
              <a:rPr lang="en-US" dirty="0" smtClean="0"/>
              <a:t>Examples:</a:t>
            </a:r>
            <a:endParaRPr lang="en-US" dirty="0"/>
          </a:p>
          <a:p>
            <a:r>
              <a:rPr lang="en-US" dirty="0" err="1">
                <a:hlinkClick r:id="rId2"/>
              </a:rPr>
              <a:t>jQuery</a:t>
            </a:r>
            <a:r>
              <a:rPr lang="en-US" dirty="0">
                <a:hlinkClick r:id="rId2"/>
              </a:rPr>
              <a:t> </a:t>
            </a:r>
            <a:r>
              <a:rPr lang="en-US" dirty="0" err="1">
                <a:hlinkClick r:id="rId2"/>
              </a:rPr>
              <a:t>fadeIn</a:t>
            </a:r>
            <a:r>
              <a:rPr lang="en-US" dirty="0">
                <a:hlinkClick r:id="rId2"/>
              </a:rPr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Demonstrates the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fadeIn</a:t>
            </a:r>
            <a:r>
              <a:rPr lang="en-US" dirty="0"/>
              <a:t>() method.</a:t>
            </a:r>
          </a:p>
          <a:p>
            <a:r>
              <a:rPr lang="en-US" dirty="0" err="1">
                <a:hlinkClick r:id="rId3"/>
              </a:rPr>
              <a:t>jQuery</a:t>
            </a:r>
            <a:r>
              <a:rPr lang="en-US" dirty="0">
                <a:hlinkClick r:id="rId3"/>
              </a:rPr>
              <a:t> </a:t>
            </a:r>
            <a:r>
              <a:rPr lang="en-US" dirty="0" err="1">
                <a:hlinkClick r:id="rId3"/>
              </a:rPr>
              <a:t>fadeOut</a:t>
            </a:r>
            <a:r>
              <a:rPr lang="en-US" dirty="0">
                <a:hlinkClick r:id="rId3"/>
              </a:rPr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Demonstrates the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fadeOut</a:t>
            </a:r>
            <a:r>
              <a:rPr lang="en-US" dirty="0"/>
              <a:t>() method.</a:t>
            </a:r>
          </a:p>
          <a:p>
            <a:r>
              <a:rPr lang="en-US" dirty="0" err="1">
                <a:hlinkClick r:id="rId4"/>
              </a:rPr>
              <a:t>jQuery</a:t>
            </a:r>
            <a:r>
              <a:rPr lang="en-US" dirty="0">
                <a:hlinkClick r:id="rId4"/>
              </a:rPr>
              <a:t> </a:t>
            </a:r>
            <a:r>
              <a:rPr lang="en-US" dirty="0" err="1">
                <a:hlinkClick r:id="rId4"/>
              </a:rPr>
              <a:t>fadeToggle</a:t>
            </a:r>
            <a:r>
              <a:rPr lang="en-US" dirty="0">
                <a:hlinkClick r:id="rId4"/>
              </a:rPr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Demonstrates the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fadeToggle</a:t>
            </a:r>
            <a:r>
              <a:rPr lang="en-US" dirty="0"/>
              <a:t>() method.</a:t>
            </a:r>
          </a:p>
          <a:p>
            <a:r>
              <a:rPr lang="en-US" dirty="0" err="1">
                <a:hlinkClick r:id="rId5"/>
              </a:rPr>
              <a:t>jQuery</a:t>
            </a:r>
            <a:r>
              <a:rPr lang="en-US" dirty="0">
                <a:hlinkClick r:id="rId5"/>
              </a:rPr>
              <a:t> </a:t>
            </a:r>
            <a:r>
              <a:rPr lang="en-US" dirty="0" err="1">
                <a:hlinkClick r:id="rId5"/>
              </a:rPr>
              <a:t>fadeTo</a:t>
            </a:r>
            <a:r>
              <a:rPr lang="en-US" dirty="0">
                <a:hlinkClick r:id="rId5"/>
              </a:rPr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Demonstrates the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fadeTo</a:t>
            </a:r>
            <a:r>
              <a:rPr lang="en-US" dirty="0"/>
              <a:t>() method.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62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Fading Example</a:t>
            </a:r>
            <a:endParaRPr lang="en-US" dirty="0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151" y="1600200"/>
            <a:ext cx="7341697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438400"/>
            <a:ext cx="2316303" cy="24812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2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jQuery</a:t>
            </a:r>
            <a:r>
              <a:rPr lang="en-US" dirty="0" smtClean="0"/>
              <a:t> Effects - Sliding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Examples</a:t>
            </a:r>
            <a:endParaRPr lang="en-US" dirty="0"/>
          </a:p>
          <a:p>
            <a:r>
              <a:rPr lang="en-US" dirty="0" err="1">
                <a:hlinkClick r:id="rId2"/>
              </a:rPr>
              <a:t>jQuery</a:t>
            </a:r>
            <a:r>
              <a:rPr lang="en-US" dirty="0">
                <a:hlinkClick r:id="rId2"/>
              </a:rPr>
              <a:t> </a:t>
            </a:r>
            <a:r>
              <a:rPr lang="en-US" dirty="0" err="1">
                <a:hlinkClick r:id="rId2"/>
              </a:rPr>
              <a:t>slideDown</a:t>
            </a:r>
            <a:r>
              <a:rPr lang="en-US" dirty="0">
                <a:hlinkClick r:id="rId2"/>
              </a:rPr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Demonstrates the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slideDown</a:t>
            </a:r>
            <a:r>
              <a:rPr lang="en-US" dirty="0"/>
              <a:t>() method.</a:t>
            </a:r>
          </a:p>
          <a:p>
            <a:r>
              <a:rPr lang="en-US" dirty="0" err="1">
                <a:hlinkClick r:id="rId3"/>
              </a:rPr>
              <a:t>jQuery</a:t>
            </a:r>
            <a:r>
              <a:rPr lang="en-US" dirty="0">
                <a:hlinkClick r:id="rId3"/>
              </a:rPr>
              <a:t> </a:t>
            </a:r>
            <a:r>
              <a:rPr lang="en-US" dirty="0" err="1">
                <a:hlinkClick r:id="rId3"/>
              </a:rPr>
              <a:t>slideUp</a:t>
            </a:r>
            <a:r>
              <a:rPr lang="en-US" dirty="0">
                <a:hlinkClick r:id="rId3"/>
              </a:rPr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Demonstrates the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slideUp</a:t>
            </a:r>
            <a:r>
              <a:rPr lang="en-US" dirty="0"/>
              <a:t>() method.</a:t>
            </a:r>
          </a:p>
          <a:p>
            <a:r>
              <a:rPr lang="en-US" dirty="0" err="1">
                <a:hlinkClick r:id="rId4"/>
              </a:rPr>
              <a:t>jQuery</a:t>
            </a:r>
            <a:r>
              <a:rPr lang="en-US" dirty="0">
                <a:hlinkClick r:id="rId4"/>
              </a:rPr>
              <a:t> </a:t>
            </a:r>
            <a:r>
              <a:rPr lang="en-US" dirty="0" err="1">
                <a:hlinkClick r:id="rId4"/>
              </a:rPr>
              <a:t>slideToggle</a:t>
            </a:r>
            <a:r>
              <a:rPr lang="en-US" dirty="0">
                <a:hlinkClick r:id="rId4"/>
              </a:rPr>
              <a:t>()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Demonstrates the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err="1"/>
              <a:t>slideToggle</a:t>
            </a:r>
            <a:r>
              <a:rPr lang="en-US" dirty="0"/>
              <a:t>() method.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68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Animate Example</a:t>
            </a:r>
            <a:endParaRPr lang="en-US" dirty="0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87" y="1715294"/>
            <a:ext cx="7286625" cy="429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2438400"/>
            <a:ext cx="3715958" cy="990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253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3505200"/>
            <a:ext cx="3715958" cy="9271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10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homepage slider with effects have following Elements:</a:t>
            </a:r>
          </a:p>
          <a:p>
            <a:r>
              <a:rPr lang="en-US" dirty="0" smtClean="0"/>
              <a:t>One Image</a:t>
            </a:r>
          </a:p>
          <a:p>
            <a:r>
              <a:rPr lang="en-US" dirty="0" smtClean="0"/>
              <a:t>Three Buttons (Fade In, Fade out, Animate the Width)</a:t>
            </a:r>
          </a:p>
          <a:p>
            <a:r>
              <a:rPr lang="en-US" dirty="0" smtClean="0"/>
              <a:t>Also Change </a:t>
            </a:r>
            <a:r>
              <a:rPr lang="en-US" dirty="0" err="1" smtClean="0"/>
              <a:t>BgColor</a:t>
            </a:r>
            <a:r>
              <a:rPr lang="en-US" dirty="0" smtClean="0"/>
              <a:t> by clicking on the above  buttons (R,G,B)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08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AJAX = Asynchronous JavaScript and XML.</a:t>
            </a:r>
          </a:p>
          <a:p>
            <a:endParaRPr lang="en-US" dirty="0" smtClean="0"/>
          </a:p>
          <a:p>
            <a:r>
              <a:rPr lang="en-US" dirty="0" smtClean="0"/>
              <a:t>In short; AJAX is about loading data in the background and display it on the webpage, without reloading the whole page.</a:t>
            </a:r>
          </a:p>
          <a:p>
            <a:endParaRPr lang="en-US" dirty="0" smtClean="0"/>
          </a:p>
          <a:p>
            <a:r>
              <a:rPr lang="en-US" dirty="0" smtClean="0"/>
              <a:t>Examples of applications using AJAX: Gmail, Google Maps, </a:t>
            </a:r>
            <a:r>
              <a:rPr lang="en-US" dirty="0" err="1" smtClean="0"/>
              <a:t>Youtube</a:t>
            </a:r>
            <a:r>
              <a:rPr lang="en-US" dirty="0" smtClean="0"/>
              <a:t>, and Facebook tabs.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77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jQuery</a:t>
            </a:r>
            <a:r>
              <a:rPr lang="en-US" dirty="0" smtClean="0"/>
              <a:t> load() Method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jQuery</a:t>
            </a:r>
            <a:r>
              <a:rPr lang="en-US" dirty="0" smtClean="0"/>
              <a:t> load() method is a simple, but powerful AJAX method.</a:t>
            </a:r>
          </a:p>
          <a:p>
            <a:endParaRPr lang="en-US" dirty="0" smtClean="0"/>
          </a:p>
          <a:p>
            <a:r>
              <a:rPr lang="en-US" dirty="0" smtClean="0"/>
              <a:t>The load() method loads data from a server and puts the returned data into the selected element.</a:t>
            </a:r>
          </a:p>
          <a:p>
            <a:endParaRPr lang="en-US" dirty="0" smtClean="0"/>
          </a:p>
          <a:p>
            <a:r>
              <a:rPr lang="en-US" dirty="0" smtClean="0"/>
              <a:t>Syntax:</a:t>
            </a:r>
          </a:p>
          <a:p>
            <a:endParaRPr lang="en-US" dirty="0" smtClean="0"/>
          </a:p>
          <a:p>
            <a:r>
              <a:rPr lang="en-US" dirty="0" smtClean="0"/>
              <a:t>$(selector).load(</a:t>
            </a:r>
            <a:r>
              <a:rPr lang="en-US" dirty="0" err="1" smtClean="0"/>
              <a:t>URL,data,callback</a:t>
            </a:r>
            <a:r>
              <a:rPr lang="en-US" dirty="0" smtClean="0"/>
              <a:t>);</a:t>
            </a:r>
          </a:p>
          <a:p>
            <a:r>
              <a:rPr lang="en-US" dirty="0" smtClean="0"/>
              <a:t>The required URL parameter specifies the URL you wish to load.</a:t>
            </a:r>
          </a:p>
          <a:p>
            <a:endParaRPr lang="en-US" dirty="0" smtClean="0"/>
          </a:p>
          <a:p>
            <a:r>
              <a:rPr lang="en-US" dirty="0" smtClean="0"/>
              <a:t>The optional data parameter specifies a set of </a:t>
            </a:r>
            <a:r>
              <a:rPr lang="en-US" dirty="0" err="1" smtClean="0"/>
              <a:t>querystring</a:t>
            </a:r>
            <a:r>
              <a:rPr lang="en-US" dirty="0" smtClean="0"/>
              <a:t> key/value pairs to send along with the request.</a:t>
            </a:r>
          </a:p>
          <a:p>
            <a:endParaRPr lang="en-US" dirty="0" smtClean="0"/>
          </a:p>
          <a:p>
            <a:r>
              <a:rPr lang="en-US" dirty="0" smtClean="0"/>
              <a:t>The optional callback parameter is the name of a function to be executed after the load() method is completed.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callback function can have different parameters:</a:t>
            </a:r>
          </a:p>
          <a:p>
            <a:r>
              <a:rPr lang="en-US" b="1" dirty="0" err="1"/>
              <a:t>responseTxt</a:t>
            </a:r>
            <a:r>
              <a:rPr lang="en-US" dirty="0"/>
              <a:t> - contains the resulting content if the call succeeds</a:t>
            </a:r>
          </a:p>
          <a:p>
            <a:r>
              <a:rPr lang="en-US" b="1" dirty="0" err="1"/>
              <a:t>statusTxt</a:t>
            </a:r>
            <a:r>
              <a:rPr lang="en-US" b="1" dirty="0"/>
              <a:t> </a:t>
            </a:r>
            <a:r>
              <a:rPr lang="en-US" dirty="0"/>
              <a:t>- contains the status of the call</a:t>
            </a:r>
          </a:p>
          <a:p>
            <a:r>
              <a:rPr lang="en-US" b="1" dirty="0" err="1"/>
              <a:t>xhr</a:t>
            </a:r>
            <a:r>
              <a:rPr lang="en-US" dirty="0"/>
              <a:t> - contains the </a:t>
            </a:r>
            <a:r>
              <a:rPr lang="en-US" dirty="0" err="1"/>
              <a:t>XMLHttpRequest</a:t>
            </a:r>
            <a:r>
              <a:rPr lang="en-US" dirty="0"/>
              <a:t> object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42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 example</a:t>
            </a:r>
            <a:endParaRPr lang="en-US" dirty="0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676400"/>
            <a:ext cx="7191375" cy="437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3429000"/>
            <a:ext cx="2962275" cy="10953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39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664"/>
            <a:ext cx="9144000" cy="68259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20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Post/get </a:t>
            </a:r>
            <a:r>
              <a:rPr lang="en-US" dirty="0" err="1" smtClean="0"/>
              <a:t>ajax</a:t>
            </a:r>
            <a:r>
              <a:rPr lang="en-US" dirty="0" smtClean="0"/>
              <a:t> requests</a:t>
            </a:r>
            <a:endParaRPr lang="en-US" dirty="0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600200"/>
            <a:ext cx="7115175" cy="450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1" y="2362201"/>
            <a:ext cx="4648200" cy="14062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458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572" y="5486400"/>
            <a:ext cx="3842657" cy="11294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24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01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007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670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243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7283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86"/>
            <a:ext cx="9144000" cy="6847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805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86"/>
            <a:ext cx="9144000" cy="6847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720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442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241</Words>
  <Application>Microsoft Office PowerPoint</Application>
  <PresentationFormat>On-screen Show (4:3)</PresentationFormat>
  <Paragraphs>54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jQuery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JQuery Effects</vt:lpstr>
      <vt:lpstr>Hide/Show Example</vt:lpstr>
      <vt:lpstr>Toggle Example</vt:lpstr>
      <vt:lpstr>jQuery Fading Effects</vt:lpstr>
      <vt:lpstr>Fading Example</vt:lpstr>
      <vt:lpstr>jQuery Effects - Sliding </vt:lpstr>
      <vt:lpstr>Animate Example</vt:lpstr>
      <vt:lpstr>TASKS</vt:lpstr>
      <vt:lpstr>Ajax</vt:lpstr>
      <vt:lpstr>jQuery load() Method </vt:lpstr>
      <vt:lpstr>Ajax example</vt:lpstr>
      <vt:lpstr>Post/get ajax requests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</dc:title>
  <dc:creator>Adnan</dc:creator>
  <cp:lastModifiedBy>usama_nadeem23@hotmail.com</cp:lastModifiedBy>
  <cp:revision>36</cp:revision>
  <dcterms:created xsi:type="dcterms:W3CDTF">2022-10-03T08:13:53Z</dcterms:created>
  <dcterms:modified xsi:type="dcterms:W3CDTF">2024-02-19T05:16:54Z</dcterms:modified>
</cp:coreProperties>
</file>

<file path=docProps/thumbnail.jpeg>
</file>